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75" y="-4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7FC9FE00-270F-4510-A085-A481A98DE380}" type="datetimeFigureOut">
              <a:rPr lang="en-IN" smtClean="0"/>
              <a:t>29-02-2024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88697C7C-D90F-438C-B3CA-CB1BC852B53E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" y="1052736"/>
            <a:ext cx="9144000" cy="573325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40" y="0"/>
            <a:ext cx="9136760" cy="1143000"/>
          </a:xfrm>
        </p:spPr>
        <p:txBody>
          <a:bodyPr/>
          <a:lstStyle/>
          <a:p>
            <a:pPr algn="ctr"/>
            <a:r>
              <a:rPr lang="en-US" dirty="0" smtClean="0">
                <a:latin typeface="Brush Script MT" pitchFamily="66" charset="0"/>
              </a:rPr>
              <a:t>Made by:</a:t>
            </a:r>
            <a:r>
              <a:rPr lang="en-US" dirty="0" smtClean="0">
                <a:latin typeface="Edwardian Script ITC" pitchFamily="66" charset="0"/>
              </a:rPr>
              <a:t>Purvraj sinh padheriya</a:t>
            </a:r>
            <a:endParaRPr lang="en-IN" dirty="0">
              <a:latin typeface="Brus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5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plit orient="vert"/>
        <p:sndAc>
          <p:stSnd>
            <p:snd r:embed="rId2" name="chimes.wav"/>
          </p:stSnd>
        </p:sndAc>
      </p:transition>
    </mc:Choice>
    <mc:Fallback xmlns="">
      <p:transition spd="slow">
        <p:split orient="vert"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9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73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578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203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117</TotalTime>
  <Words>4</Words>
  <Application>Microsoft Office PowerPoint</Application>
  <PresentationFormat>On-screen Show (4:3)</PresentationFormat>
  <Paragraphs>1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Technic</vt:lpstr>
      <vt:lpstr>Made by:Purvraj sinh padheriya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BRIGHT</dc:creator>
  <cp:lastModifiedBy>BRIGHT</cp:lastModifiedBy>
  <cp:revision>6</cp:revision>
  <dcterms:created xsi:type="dcterms:W3CDTF">2024-02-25T14:23:39Z</dcterms:created>
  <dcterms:modified xsi:type="dcterms:W3CDTF">2024-02-29T11:31:25Z</dcterms:modified>
</cp:coreProperties>
</file>